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36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9B0DA7-A29E-4B05-9C35-29F78486E8F3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714D7C-9988-47BF-B9C1-BC860979B83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C8CD7D-9AE3-4226-98D6-37F4612DC188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4A3C4E-CD96-472A-848D-538CB64C6BA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BE8ED-BEA0-45EF-8DEE-ECF083AEAC7F}" type="slidenum">
              <a:rPr lang="lt-LT" smtClean="0"/>
              <a:pPr>
                <a:defRPr/>
              </a:pPr>
              <a:t>1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5665-1EB7-445C-AB75-E607AD4DD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A6F7-0ED2-44B2-99E5-2CED191CB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464E-78F4-46C0-A3A3-CEC6FBB0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6B6F-66B1-4AA9-8D4E-A0BD7C56F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61377-B2B4-44B7-9F2D-57E1A4EA4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C2C7-968F-41F3-B9C4-0D8DA9FB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28F5-212A-4199-8EEE-ACEEAE656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04C255D-96C8-4941-95FF-D00359886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A6292-E789-416D-BADA-29CA183F7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8"/>
          <p:cNvGraphicFramePr>
            <a:graphicFrameLocks noChangeAspect="1"/>
          </p:cNvGraphicFramePr>
          <p:nvPr/>
        </p:nvGraphicFramePr>
        <p:xfrm>
          <a:off x="0" y="2882900"/>
          <a:ext cx="4310063" cy="3048000"/>
        </p:xfrm>
        <a:graphic>
          <a:graphicData uri="http://schemas.openxmlformats.org/presentationml/2006/ole">
            <p:oleObj spid="_x0000_s1026" name="PDF" r:id="rId4" imgW="0" imgH="0" progId="FoxitReader.Document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P.Cvirkos – Donelaičio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0,4542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0,06Km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9366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lt-LT" dirty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56"/>
          <p:cNvPicPr>
            <a:picLocks noChangeAspect="1" noChangeArrowheads="1"/>
          </p:cNvPicPr>
          <p:nvPr/>
        </p:nvPicPr>
        <p:blipFill>
          <a:blip r:embed="rId6" cstate="print"/>
          <a:srcRect l="1837" t="12708" r="71367" b="8327"/>
          <a:stretch>
            <a:fillRect/>
          </a:stretch>
        </p:blipFill>
        <p:spPr bwMode="auto">
          <a:xfrm>
            <a:off x="3968750" y="3378200"/>
            <a:ext cx="189071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4824413" y="4232275"/>
            <a:ext cx="225425" cy="46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003800" y="4097338"/>
            <a:ext cx="46038" cy="134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24413" y="4187825"/>
            <a:ext cx="0" cy="9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24413" y="4143375"/>
            <a:ext cx="44450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68863" y="4097338"/>
            <a:ext cx="134937" cy="4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ačiakampis 16"/>
          <p:cNvSpPr/>
          <p:nvPr/>
        </p:nvSpPr>
        <p:spPr>
          <a:xfrm>
            <a:off x="539750" y="2597151"/>
            <a:ext cx="542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81</Words>
  <Application>Microsoft Office PowerPoint</Application>
  <PresentationFormat>A4 formatas (210x297 mm)</PresentationFormat>
  <Paragraphs>21</Paragraphs>
  <Slides>1</Slides>
  <Notes>1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159</cp:revision>
  <dcterms:created xsi:type="dcterms:W3CDTF">2006-08-16T00:00:00Z</dcterms:created>
  <dcterms:modified xsi:type="dcterms:W3CDTF">2015-06-15T10:11:00Z</dcterms:modified>
</cp:coreProperties>
</file>